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6" r:id="rId5"/>
    <p:sldId id="258" r:id="rId6"/>
    <p:sldId id="267" r:id="rId7"/>
    <p:sldId id="259" r:id="rId8"/>
    <p:sldId id="260" r:id="rId9"/>
    <p:sldId id="268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A84529D-843E-479B-BB60-A26DA8D07E76}" type="datetimeFigureOut">
              <a:rPr lang="nl-NL" smtClean="0"/>
              <a:t>13-11-2017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2100064"/>
          </a:xfrm>
        </p:spPr>
        <p:txBody>
          <a:bodyPr/>
          <a:lstStyle/>
          <a:p>
            <a:r>
              <a:rPr lang="nl-NL" dirty="0"/>
              <a:t>Cliënt in zijn kracht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Angerenstein</a:t>
            </a:r>
            <a:r>
              <a:rPr lang="nl-NL" dirty="0"/>
              <a:t>:</a:t>
            </a:r>
            <a:br>
              <a:rPr lang="nl-NL" dirty="0"/>
            </a:br>
            <a:r>
              <a:rPr lang="nl-NL" dirty="0"/>
              <a:t>Methodiek en begeleiden </a:t>
            </a:r>
          </a:p>
          <a:p>
            <a:r>
              <a:rPr lang="nl-NL" dirty="0"/>
              <a:t>Thema: 13</a:t>
            </a:r>
          </a:p>
        </p:txBody>
      </p:sp>
    </p:spTree>
    <p:extLst>
      <p:ext uri="{BB962C8B-B14F-4D97-AF65-F5344CB8AC3E}">
        <p14:creationId xmlns:p14="http://schemas.microsoft.com/office/powerpoint/2010/main" val="929192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Empowerment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Uitgaan van sterke kanten en mogelijkheden van de cliënt</a:t>
            </a:r>
          </a:p>
          <a:p>
            <a:endParaRPr lang="nl-NL" dirty="0"/>
          </a:p>
          <a:p>
            <a:pPr marL="114300" indent="0">
              <a:buNone/>
            </a:pPr>
            <a:r>
              <a:rPr lang="nl-NL" dirty="0"/>
              <a:t>Doel: door de focus op positieve kanten verbeteren de negatieve kanten zich.</a:t>
            </a:r>
          </a:p>
        </p:txBody>
      </p:sp>
    </p:spTree>
    <p:extLst>
      <p:ext uri="{BB962C8B-B14F-4D97-AF65-F5344CB8AC3E}">
        <p14:creationId xmlns:p14="http://schemas.microsoft.com/office/powerpoint/2010/main" val="122350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Sociaal netwerk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66925"/>
            <a:ext cx="4121621" cy="385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595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Voordelen sociaal netwerk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hoort ergens bij</a:t>
            </a:r>
          </a:p>
          <a:p>
            <a:r>
              <a:rPr lang="nl-NL" dirty="0"/>
              <a:t>Geeft begrip en respect</a:t>
            </a:r>
          </a:p>
          <a:p>
            <a:r>
              <a:rPr lang="nl-NL" dirty="0"/>
              <a:t>Zorgt voor steun in lastige tijden</a:t>
            </a:r>
          </a:p>
          <a:p>
            <a:endParaRPr lang="nl-NL" dirty="0"/>
          </a:p>
          <a:p>
            <a:pPr marL="114300" indent="0" algn="ctr">
              <a:buNone/>
            </a:pPr>
            <a:r>
              <a:rPr lang="nl-NL" sz="2800" b="1" dirty="0"/>
              <a:t>Wat doet jouw sociale netwerk voor jou?</a:t>
            </a:r>
          </a:p>
        </p:txBody>
      </p:sp>
    </p:spTree>
    <p:extLst>
      <p:ext uri="{BB962C8B-B14F-4D97-AF65-F5344CB8AC3E}">
        <p14:creationId xmlns:p14="http://schemas.microsoft.com/office/powerpoint/2010/main" val="2030801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Motiveren en stimuleren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nl-NL" dirty="0"/>
          </a:p>
          <a:p>
            <a:r>
              <a:rPr lang="nl-NL" dirty="0"/>
              <a:t>Stimuleren: een professional probeert de cliënt ergens van te overtuigen</a:t>
            </a:r>
          </a:p>
          <a:p>
            <a:r>
              <a:rPr lang="nl-NL" dirty="0"/>
              <a:t>Motiveren: De professional geeft een prikkel om iets te doen</a:t>
            </a:r>
          </a:p>
          <a:p>
            <a:endParaRPr lang="nl-NL" dirty="0"/>
          </a:p>
          <a:p>
            <a:r>
              <a:rPr lang="nl-NL" dirty="0"/>
              <a:t>Innerlijke motivatie</a:t>
            </a:r>
          </a:p>
          <a:p>
            <a:r>
              <a:rPr lang="nl-NL" dirty="0"/>
              <a:t>Externe motivatie</a:t>
            </a:r>
          </a:p>
        </p:txBody>
      </p:sp>
    </p:spTree>
    <p:extLst>
      <p:ext uri="{BB962C8B-B14F-4D97-AF65-F5344CB8AC3E}">
        <p14:creationId xmlns:p14="http://schemas.microsoft.com/office/powerpoint/2010/main" val="327694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Manieren van motiveren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Geef het goede voorbeeld</a:t>
            </a:r>
          </a:p>
          <a:p>
            <a:r>
              <a:rPr lang="nl-NL" dirty="0"/>
              <a:t>Aansluiten bij het niveau van de cliënt</a:t>
            </a:r>
          </a:p>
          <a:p>
            <a:r>
              <a:rPr lang="nl-NL" dirty="0"/>
              <a:t>Vier successen </a:t>
            </a:r>
          </a:p>
          <a:p>
            <a:r>
              <a:rPr lang="nl-NL" dirty="0"/>
              <a:t>Geef regelmatig complimenten</a:t>
            </a:r>
          </a:p>
        </p:txBody>
      </p:sp>
    </p:spTree>
    <p:extLst>
      <p:ext uri="{BB962C8B-B14F-4D97-AF65-F5344CB8AC3E}">
        <p14:creationId xmlns:p14="http://schemas.microsoft.com/office/powerpoint/2010/main" val="224473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Aansluiten bij de behoefte van de cliënt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Piramide van </a:t>
            </a:r>
            <a:r>
              <a:rPr lang="nl-NL" sz="2400" dirty="0" err="1"/>
              <a:t>Maslow</a:t>
            </a:r>
            <a:endParaRPr lang="nl-NL" sz="2400" dirty="0"/>
          </a:p>
          <a:p>
            <a:pPr marL="114300" indent="0">
              <a:buNone/>
            </a:pPr>
            <a:endParaRPr lang="nl-NL" sz="2400" dirty="0"/>
          </a:p>
          <a:p>
            <a:pPr marL="114300" indent="0">
              <a:buNone/>
            </a:pPr>
            <a:endParaRPr lang="nl-NL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20888"/>
            <a:ext cx="5305281" cy="397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997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Scheppen van een veilige en uitdagende omgeving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Als een cliënt zich veilig en uitgedaagd voelt, dan wordt het geprikkeld in zijn ontwikkeling.</a:t>
            </a:r>
          </a:p>
          <a:p>
            <a:endParaRPr lang="nl-NL" dirty="0"/>
          </a:p>
          <a:p>
            <a:r>
              <a:rPr lang="nl-NL" dirty="0"/>
              <a:t>Voorbeelden:</a:t>
            </a:r>
          </a:p>
          <a:p>
            <a:pPr lvl="1"/>
            <a:r>
              <a:rPr lang="nl-NL" dirty="0"/>
              <a:t>Rustige hoekjes om te ontspannen</a:t>
            </a:r>
          </a:p>
          <a:p>
            <a:pPr lvl="1"/>
            <a:r>
              <a:rPr lang="nl-NL" dirty="0"/>
              <a:t>Kleurgebruik</a:t>
            </a:r>
          </a:p>
          <a:p>
            <a:pPr lvl="1"/>
            <a:r>
              <a:rPr lang="nl-NL" dirty="0"/>
              <a:t>Belevingshoeken</a:t>
            </a:r>
          </a:p>
        </p:txBody>
      </p:sp>
    </p:spTree>
    <p:extLst>
      <p:ext uri="{BB962C8B-B14F-4D97-AF65-F5344CB8AC3E}">
        <p14:creationId xmlns:p14="http://schemas.microsoft.com/office/powerpoint/2010/main" val="3023621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sz="2800" dirty="0"/>
              <a:t>1. Maak een sociogram over jouw sociale omgeving.</a:t>
            </a:r>
          </a:p>
          <a:p>
            <a:endParaRPr lang="nl-NL" dirty="0"/>
          </a:p>
          <a:p>
            <a:endParaRPr lang="nl-NL" dirty="0"/>
          </a:p>
          <a:p>
            <a:pPr marL="114300" indent="0">
              <a:buNone/>
            </a:pPr>
            <a:r>
              <a:rPr lang="nl-NL" sz="2800" dirty="0"/>
              <a:t>2. Lees de kritische beroepssituatie van blz. 251/252. Zou jij kiezen voor oplossing A of B en waarom? </a:t>
            </a:r>
          </a:p>
          <a:p>
            <a:endParaRPr lang="nl-NL" sz="2800" dirty="0"/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639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272</TotalTime>
  <Words>181</Words>
  <Application>Microsoft Office PowerPoint</Application>
  <PresentationFormat>Diavoorstelling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Aangrenzend</vt:lpstr>
      <vt:lpstr>Cliënt in zijn kracht</vt:lpstr>
      <vt:lpstr>Empowerment</vt:lpstr>
      <vt:lpstr>Sociaal netwerk</vt:lpstr>
      <vt:lpstr>Voordelen sociaal netwerk</vt:lpstr>
      <vt:lpstr>Motiveren en stimuleren</vt:lpstr>
      <vt:lpstr>Manieren van motiveren</vt:lpstr>
      <vt:lpstr>Aansluiten bij de behoefte van de cliënt</vt:lpstr>
      <vt:lpstr>Scheppen van een veilige en uitdagende omgeving</vt:lpstr>
      <vt:lpstr>Opdracht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Cyclisch proces binnen methodisch begeleiden</dc:title>
  <dc:creator>Berthe Toonder-ter Veen</dc:creator>
  <cp:lastModifiedBy>Solle, C.A.</cp:lastModifiedBy>
  <cp:revision>17</cp:revision>
  <dcterms:created xsi:type="dcterms:W3CDTF">2016-05-17T09:15:02Z</dcterms:created>
  <dcterms:modified xsi:type="dcterms:W3CDTF">2017-11-13T14:17:28Z</dcterms:modified>
</cp:coreProperties>
</file>